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8E952-98CB-4A46-95C7-33714F895D2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F8EE-3AE6-4C85-AC91-D9F8D657EB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D Audio 7">
            <a:hlinkClick r:id="" action="ppaction://media"/>
          </p:cNvPr>
          <p:cNvPicPr>
            <a:picLocks noRot="1" noChangeAspect="1"/>
          </p:cNvPicPr>
          <p:nvPr>
            <a:audioCd>
              <a:st track="6"/>
              <a:end track="6" time="261"/>
            </a:audioCd>
          </p:nvPr>
        </p:nvPicPr>
        <p:blipFill>
          <a:blip r:embed="rId2" cstate="print"/>
          <a:stretch>
            <a:fillRect/>
          </a:stretch>
        </p:blipFill>
        <p:spPr>
          <a:xfrm>
            <a:off x="1524000" y="5791200"/>
            <a:ext cx="304800" cy="3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09800"/>
            <a:ext cx="7162800" cy="16764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sz="9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lackadder ITC" pitchFamily="82" charset="0"/>
              </a:rPr>
              <a:t>Chantons Noël</a:t>
            </a:r>
            <a:endParaRPr lang="fr-FR" sz="9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lackadder ITC" pitchFamily="82" charset="0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139243" y="137896"/>
            <a:ext cx="8776157" cy="6720104"/>
            <a:chOff x="139243" y="137896"/>
            <a:chExt cx="8776157" cy="6720104"/>
          </a:xfrm>
        </p:grpSpPr>
        <p:pic>
          <p:nvPicPr>
            <p:cNvPr id="8194" name="Picture 2" descr="MCj043346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447800"/>
              <a:ext cx="2819400" cy="5205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5" name="Picture 3" descr="MCj0436275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3733800"/>
              <a:ext cx="3124200" cy="312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6" name="Picture 4" descr="MCj0304879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80635" y="152400"/>
              <a:ext cx="4434765" cy="1928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7" name="Picture 5" descr="MCj01164680000[1]"/>
            <p:cNvPicPr>
              <a:picLocks noChangeAspect="1" noChangeArrowheads="1"/>
            </p:cNvPicPr>
            <p:nvPr/>
          </p:nvPicPr>
          <p:blipFill>
            <a:blip r:embed="rId6" cstate="print"/>
            <a:srcRect r="4654" b="82076"/>
            <a:stretch>
              <a:fillRect/>
            </a:stretch>
          </p:blipFill>
          <p:spPr bwMode="auto">
            <a:xfrm rot="20727575">
              <a:off x="139243" y="137896"/>
              <a:ext cx="1260514" cy="127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Ô grand Saint Nicolas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47244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Ô grand Saint Nicolas,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Patron des écoliers,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Apporte-moi des pommes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mon petit panier.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serai toujours sage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 une petite image.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J'apprendrai mes leçons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avoir des bonbons.</a:t>
            </a:r>
          </a:p>
          <a:p>
            <a:pPr>
              <a:buNone/>
            </a:pPr>
            <a:endParaRPr lang="fr-FR" sz="3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Venez, venez, Saint Nicolas,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Venez, venez, Saint Nicolas,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Venez, venez, Saint Nicolas, 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sz="3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</a:t>
            </a: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fr-FR" sz="3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914400"/>
            <a:ext cx="43434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Ô grand Saint Nicolas,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Patron des écoliers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Apporte-moi des jouets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Dans mon petit panier.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Je serai toujours sage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Comme un petit mouton.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J'apprendrai mes leçons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Pour avoir des bonbons.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4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Venez, venez, Saint Nicolas,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Venez, venez, Saint Nicolas,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Venez, venez, Saint Nicolas,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Et </a:t>
            </a:r>
            <a:r>
              <a:rPr kumimoji="0" lang="fr-FR" sz="34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</a:t>
            </a: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la </a:t>
            </a:r>
            <a:r>
              <a:rPr kumimoji="0" lang="fr-FR" sz="34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</a:t>
            </a: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...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MCj04334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152400"/>
            <a:ext cx="914400" cy="168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63246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Mon gentil Saint-Nicolas</a:t>
            </a:r>
            <a:endParaRPr lang="fr-FR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4724400" cy="5715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 gentil Saint-Nicolas,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Puisque tu es là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Puisque c’est demain la veille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jour de Noël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ton oreille si j’ose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 quelque chose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Réponds-moi le sais tu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Qu’apporteras-tu? </a:t>
            </a:r>
          </a:p>
          <a:p>
            <a:pPr>
              <a:buNone/>
            </a:pPr>
            <a:endParaRPr lang="fr-FR" sz="3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 je serai endormi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 </a:t>
            </a:r>
            <a:r>
              <a:rPr lang="fr-FR" sz="3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sonn’ra</a:t>
            </a: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minuit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Qu’tu </a:t>
            </a:r>
            <a:r>
              <a:rPr lang="fr-FR" sz="3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pass’ras</a:t>
            </a: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bout du nez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ma cheminée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143000"/>
            <a:ext cx="45720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Tu verras le long du mur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plein de chaussures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Les petites sont à moi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les oublie pas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4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Johnny voudrait une raquette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Une paire de baskets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Papa plutôt un stylo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Et</a:t>
            </a:r>
            <a:r>
              <a:rPr kumimoji="0" lang="fr-FR" sz="34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une belle auto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Maman</a:t>
            </a:r>
            <a:r>
              <a:rPr lang="fr-F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elle a commandé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</a:t>
            </a:r>
            <a:r>
              <a:rPr kumimoji="0" lang="fr-FR" sz="34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service à thé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 qui ne sait toujours pas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400" b="0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Je compte sur toi…</a:t>
            </a:r>
            <a:endParaRPr kumimoji="0" lang="fr-FR" sz="34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4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MCj030487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286000" cy="99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D Audio 8">
            <a:hlinkClick r:id="" action="ppaction://media"/>
          </p:cNvPr>
          <p:cNvPicPr>
            <a:picLocks noRot="1" noChangeAspect="1"/>
          </p:cNvPicPr>
          <p:nvPr>
            <a:audioCd>
              <a:st track="11"/>
              <a:end track="11" time="444"/>
            </a:audioCd>
          </p:nvPr>
        </p:nvPicPr>
        <p:blipFill>
          <a:blip r:embed="rId2" cstate="print"/>
          <a:stretch>
            <a:fillRect/>
          </a:stretch>
        </p:blipFill>
        <p:spPr>
          <a:xfrm>
            <a:off x="7772400" y="5791200"/>
            <a:ext cx="304800" cy="3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Minuit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Chrétiens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4800600" cy="6172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BE" sz="7600" dirty="0" smtClean="0"/>
              <a:t>Minuit </a:t>
            </a:r>
            <a:r>
              <a:rPr lang="fr-BE" sz="7600" dirty="0"/>
              <a:t>chrétien, c'est l'heure </a:t>
            </a:r>
            <a:r>
              <a:rPr lang="fr-BE" sz="7600" dirty="0" smtClean="0"/>
              <a:t>solennelle</a:t>
            </a:r>
          </a:p>
          <a:p>
            <a:pPr>
              <a:buNone/>
            </a:pPr>
            <a:r>
              <a:rPr lang="fr-BE" sz="7600" dirty="0" smtClean="0"/>
              <a:t>Où </a:t>
            </a:r>
            <a:r>
              <a:rPr lang="fr-BE" sz="7600" dirty="0"/>
              <a:t>l'homme Dieu descendit jusqu'à </a:t>
            </a:r>
            <a:r>
              <a:rPr lang="fr-BE" sz="7600" dirty="0" smtClean="0"/>
              <a:t>nous,</a:t>
            </a:r>
          </a:p>
          <a:p>
            <a:pPr>
              <a:buNone/>
            </a:pPr>
            <a:r>
              <a:rPr lang="fr-BE" sz="7600" dirty="0" smtClean="0"/>
              <a:t>Pour </a:t>
            </a:r>
            <a:r>
              <a:rPr lang="fr-BE" sz="7600" dirty="0"/>
              <a:t>effacer la tache </a:t>
            </a:r>
            <a:r>
              <a:rPr lang="fr-BE" sz="7600" dirty="0" smtClean="0"/>
              <a:t>originelle</a:t>
            </a:r>
          </a:p>
          <a:p>
            <a:pPr>
              <a:buNone/>
            </a:pPr>
            <a:r>
              <a:rPr lang="fr-BE" sz="7600" dirty="0" smtClean="0"/>
              <a:t>Et </a:t>
            </a:r>
            <a:r>
              <a:rPr lang="fr-BE" sz="7600" dirty="0"/>
              <a:t>de son père arrêter le courroux </a:t>
            </a:r>
            <a:endParaRPr lang="fr-BE" sz="7600" dirty="0" smtClean="0"/>
          </a:p>
          <a:p>
            <a:pPr>
              <a:buNone/>
            </a:pPr>
            <a:r>
              <a:rPr lang="fr-BE" sz="7600" dirty="0" smtClean="0"/>
              <a:t>Le </a:t>
            </a:r>
            <a:r>
              <a:rPr lang="fr-BE" sz="7600" dirty="0"/>
              <a:t>monde entier tressaille </a:t>
            </a:r>
            <a:r>
              <a:rPr lang="fr-BE" sz="7600" dirty="0" smtClean="0"/>
              <a:t>d'espérance</a:t>
            </a:r>
          </a:p>
          <a:p>
            <a:pPr>
              <a:buNone/>
            </a:pPr>
            <a:r>
              <a:rPr lang="fr-BE" sz="7600" dirty="0" smtClean="0"/>
              <a:t>A </a:t>
            </a:r>
            <a:r>
              <a:rPr lang="fr-BE" sz="7600" dirty="0"/>
              <a:t>cette nuit qui lui donne un </a:t>
            </a:r>
            <a:r>
              <a:rPr lang="fr-BE" sz="7600" dirty="0" smtClean="0"/>
              <a:t>sauveur</a:t>
            </a:r>
            <a:endParaRPr lang="fr-BE" sz="7600" dirty="0"/>
          </a:p>
          <a:p>
            <a:pPr>
              <a:buNone/>
            </a:pPr>
            <a:r>
              <a:rPr lang="fr-BE" sz="7600" dirty="0" smtClean="0"/>
              <a:t>Peuple</a:t>
            </a:r>
            <a:r>
              <a:rPr lang="fr-BE" sz="7600" dirty="0"/>
              <a:t>, à genoux attends ta </a:t>
            </a:r>
            <a:r>
              <a:rPr lang="fr-BE" sz="7600" dirty="0" smtClean="0"/>
              <a:t>délivrance </a:t>
            </a:r>
          </a:p>
          <a:p>
            <a:pPr>
              <a:buNone/>
            </a:pPr>
            <a:r>
              <a:rPr lang="fr-BE" sz="7600" dirty="0" smtClean="0"/>
              <a:t>Noël! Noël! </a:t>
            </a:r>
            <a:r>
              <a:rPr lang="fr-BE" sz="7600" dirty="0"/>
              <a:t>Voici le </a:t>
            </a:r>
            <a:r>
              <a:rPr lang="fr-BE" sz="7600" dirty="0" smtClean="0"/>
              <a:t>Rédempteur!</a:t>
            </a:r>
          </a:p>
          <a:p>
            <a:pPr>
              <a:buNone/>
            </a:pPr>
            <a:r>
              <a:rPr lang="fr-BE" sz="7600" dirty="0" smtClean="0"/>
              <a:t>Noël! Noël! </a:t>
            </a:r>
            <a:r>
              <a:rPr lang="fr-BE" sz="7600" dirty="0"/>
              <a:t>Voici le </a:t>
            </a:r>
            <a:r>
              <a:rPr lang="fr-BE" sz="7600" dirty="0" smtClean="0"/>
              <a:t>Rédempteur!</a:t>
            </a:r>
          </a:p>
          <a:p>
            <a:pPr>
              <a:buNone/>
            </a:pPr>
            <a:endParaRPr lang="fr-BE" sz="7600" dirty="0" smtClean="0"/>
          </a:p>
          <a:p>
            <a:pPr>
              <a:buNone/>
            </a:pPr>
            <a:r>
              <a:rPr lang="fr-BE" sz="7600" dirty="0" smtClean="0"/>
              <a:t>Peuple, à genoux attends ta délivrance </a:t>
            </a:r>
          </a:p>
          <a:p>
            <a:pPr>
              <a:buNone/>
            </a:pPr>
            <a:r>
              <a:rPr lang="fr-BE" sz="7600" dirty="0" smtClean="0"/>
              <a:t>Noël! Noël! Voici le Rédempteur!</a:t>
            </a:r>
          </a:p>
          <a:p>
            <a:pPr>
              <a:buNone/>
            </a:pPr>
            <a:r>
              <a:rPr lang="fr-BE" sz="7600" dirty="0" smtClean="0"/>
              <a:t>Noël! Noël! Voici le Rédempteur! </a:t>
            </a:r>
          </a:p>
          <a:p>
            <a:pPr>
              <a:buNone/>
            </a:pPr>
            <a:endParaRPr lang="fr-BE" sz="7600" dirty="0" smtClean="0"/>
          </a:p>
          <a:p>
            <a:pPr>
              <a:buNone/>
            </a:pPr>
            <a:r>
              <a:rPr lang="fr-BE" sz="7600" dirty="0" smtClean="0"/>
              <a:t>De notre </a:t>
            </a:r>
            <a:r>
              <a:rPr lang="fr-BE" sz="7600" dirty="0"/>
              <a:t>foi que la lumière </a:t>
            </a:r>
            <a:r>
              <a:rPr lang="fr-BE" sz="7600" dirty="0" smtClean="0"/>
              <a:t>ardente</a:t>
            </a:r>
          </a:p>
          <a:p>
            <a:pPr>
              <a:buNone/>
            </a:pPr>
            <a:r>
              <a:rPr lang="fr-BE" sz="7600" dirty="0" smtClean="0"/>
              <a:t>Nous </a:t>
            </a:r>
            <a:r>
              <a:rPr lang="fr-BE" sz="7600" dirty="0"/>
              <a:t>guide tous au berceau de </a:t>
            </a:r>
            <a:r>
              <a:rPr lang="fr-BE" sz="7600" dirty="0" smtClean="0"/>
              <a:t>l'enfant</a:t>
            </a:r>
          </a:p>
          <a:p>
            <a:pPr>
              <a:buNone/>
            </a:pPr>
            <a:r>
              <a:rPr lang="fr-BE" sz="7600" dirty="0" smtClean="0"/>
              <a:t>Comme </a:t>
            </a:r>
            <a:r>
              <a:rPr lang="fr-BE" sz="7600" dirty="0"/>
              <a:t>autrefois, une étoile </a:t>
            </a:r>
            <a:r>
              <a:rPr lang="fr-BE" sz="7600" dirty="0" smtClean="0"/>
              <a:t>brillante</a:t>
            </a:r>
          </a:p>
          <a:p>
            <a:pPr>
              <a:buNone/>
            </a:pPr>
            <a:r>
              <a:rPr lang="fr-BE" sz="7600" dirty="0" smtClean="0"/>
              <a:t>Y </a:t>
            </a:r>
            <a:r>
              <a:rPr lang="fr-BE" sz="7600" dirty="0"/>
              <a:t>conduisit les chefs de </a:t>
            </a:r>
            <a:r>
              <a:rPr lang="fr-BE" sz="7600" dirty="0" smtClean="0"/>
              <a:t>l'Orient</a:t>
            </a:r>
          </a:p>
          <a:p>
            <a:pPr>
              <a:buNone/>
            </a:pPr>
            <a:r>
              <a:rPr lang="fr-BE" sz="7600" dirty="0" smtClean="0"/>
              <a:t>Le </a:t>
            </a:r>
            <a:r>
              <a:rPr lang="fr-BE" sz="7600" dirty="0"/>
              <a:t>Roi des Rois naît dans une humble </a:t>
            </a:r>
            <a:r>
              <a:rPr lang="fr-BE" sz="7600" dirty="0" smtClean="0"/>
              <a:t>crèche,</a:t>
            </a:r>
          </a:p>
          <a:p>
            <a:pPr>
              <a:buNone/>
            </a:pPr>
            <a:r>
              <a:rPr lang="fr-BE" sz="7600" dirty="0" smtClean="0"/>
              <a:t>Puissants </a:t>
            </a:r>
            <a:r>
              <a:rPr lang="fr-BE" sz="7600" dirty="0"/>
              <a:t>du jour fiers de votre </a:t>
            </a:r>
            <a:r>
              <a:rPr lang="fr-BE" sz="7600" dirty="0" smtClean="0"/>
              <a:t>grandeur,</a:t>
            </a:r>
          </a:p>
          <a:p>
            <a:pPr>
              <a:buNone/>
            </a:pPr>
            <a:endParaRPr lang="en-US" sz="9600" dirty="0"/>
          </a:p>
        </p:txBody>
      </p:sp>
      <p:sp>
        <p:nvSpPr>
          <p:cNvPr id="5" name="Rectangle 4"/>
          <p:cNvSpPr/>
          <p:nvPr/>
        </p:nvSpPr>
        <p:spPr>
          <a:xfrm>
            <a:off x="4343400" y="914400"/>
            <a:ext cx="48006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BE" sz="1900" dirty="0" smtClean="0"/>
              <a:t>A votre orgueil c'est de là qu'un Dieu prêche,</a:t>
            </a:r>
          </a:p>
          <a:p>
            <a:pPr>
              <a:buNone/>
            </a:pPr>
            <a:r>
              <a:rPr lang="fr-BE" sz="1900" dirty="0" smtClean="0"/>
              <a:t>Courbez vos fronts devant le Rédempteur!</a:t>
            </a:r>
          </a:p>
          <a:p>
            <a:pPr>
              <a:buNone/>
            </a:pPr>
            <a:r>
              <a:rPr lang="fr-BE" sz="1900" dirty="0" smtClean="0"/>
              <a:t>Courbez vos fronts devant le Rédempteur! (2X)</a:t>
            </a:r>
            <a:br>
              <a:rPr lang="fr-BE" sz="1900" dirty="0" smtClean="0"/>
            </a:br>
            <a:endParaRPr lang="en-US" sz="1900" dirty="0" smtClean="0"/>
          </a:p>
          <a:p>
            <a:pPr>
              <a:buNone/>
            </a:pPr>
            <a:r>
              <a:rPr lang="fr-BE" sz="1900" dirty="0" smtClean="0"/>
              <a:t>Le Rédempteur a brisé toute entrave,</a:t>
            </a:r>
            <a:br>
              <a:rPr lang="fr-BE" sz="1900" dirty="0" smtClean="0"/>
            </a:br>
            <a:r>
              <a:rPr lang="fr-BE" sz="1900" dirty="0" smtClean="0"/>
              <a:t>La terre est libre et le ciel est ouvert</a:t>
            </a:r>
            <a:br>
              <a:rPr lang="fr-BE" sz="1900" dirty="0" smtClean="0"/>
            </a:br>
            <a:r>
              <a:rPr lang="fr-BE" sz="1900" dirty="0" smtClean="0"/>
              <a:t>Il voit un frère ou n'était qu'un esclave</a:t>
            </a:r>
            <a:br>
              <a:rPr lang="fr-BE" sz="1900" dirty="0" smtClean="0"/>
            </a:br>
            <a:r>
              <a:rPr lang="fr-BE" sz="1900" dirty="0" smtClean="0"/>
              <a:t>L'amour unit ceux qu'enchaînait le fer,</a:t>
            </a:r>
            <a:br>
              <a:rPr lang="fr-BE" sz="1900" dirty="0" smtClean="0"/>
            </a:br>
            <a:r>
              <a:rPr lang="fr-BE" sz="1900" dirty="0" smtClean="0"/>
              <a:t>Qui lui dira notre reconnaissance ?</a:t>
            </a:r>
            <a:br>
              <a:rPr lang="fr-BE" sz="1900" dirty="0" smtClean="0"/>
            </a:br>
            <a:r>
              <a:rPr lang="fr-BE" sz="1900" dirty="0" smtClean="0"/>
              <a:t>C'est pour nous tous qu'il naît, </a:t>
            </a:r>
          </a:p>
          <a:p>
            <a:pPr>
              <a:buNone/>
            </a:pPr>
            <a:r>
              <a:rPr lang="fr-BE" sz="1900" dirty="0" smtClean="0"/>
              <a:t>qu'il souffre et meurt :</a:t>
            </a:r>
            <a:br>
              <a:rPr lang="fr-BE" sz="1900" dirty="0" smtClean="0"/>
            </a:br>
            <a:r>
              <a:rPr lang="fr-BE" sz="1900" dirty="0" smtClean="0"/>
              <a:t>Peuple, debout ! chante ta délivrance,</a:t>
            </a:r>
            <a:br>
              <a:rPr lang="fr-BE" sz="1900" dirty="0" smtClean="0"/>
            </a:br>
            <a:r>
              <a:rPr lang="fr-BE" sz="1900" dirty="0" smtClean="0"/>
              <a:t>Noël! Noël! chantons le Rédempteur!</a:t>
            </a:r>
            <a:br>
              <a:rPr lang="fr-BE" sz="1900" dirty="0" smtClean="0"/>
            </a:br>
            <a:r>
              <a:rPr lang="fr-BE" sz="1900" dirty="0" smtClean="0"/>
              <a:t>Noël! Noël! chantons le Rédempteur! (2X) </a:t>
            </a:r>
            <a:r>
              <a:rPr lang="fr-FR" sz="1900" dirty="0" smtClean="0"/>
              <a:t/>
            </a:r>
            <a:br>
              <a:rPr lang="fr-FR" sz="1900" dirty="0" smtClean="0"/>
            </a:br>
            <a:endParaRPr lang="en-US" sz="1900" dirty="0"/>
          </a:p>
        </p:txBody>
      </p:sp>
      <p:pic>
        <p:nvPicPr>
          <p:cNvPr id="4098" name="Picture 2" descr="MCj043627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MCj041043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334000"/>
            <a:ext cx="160823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Tintez</a:t>
            </a:r>
            <a:r>
              <a:rPr lang="en-US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Cloches! </a:t>
            </a:r>
            <a:r>
              <a:rPr lang="en-US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Tintez</a:t>
            </a:r>
            <a:r>
              <a:rPr lang="en-US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Cloches!</a:t>
            </a:r>
            <a:endParaRPr lang="en-US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5638800" cy="5867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Tintez cloches, tintez cloches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Tintez dans la nuit,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Père Noël et son grande dame,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Arrivant à fond du train</a:t>
            </a:r>
          </a:p>
          <a:p>
            <a:pPr>
              <a:buNone/>
            </a:pPr>
            <a:endParaRPr lang="fr-FR" sz="3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Tintez cloches, tintez cloches,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Tintez dans la nuit.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miracle recommence</a:t>
            </a:r>
          </a:p>
          <a:p>
            <a:pPr>
              <a:buNone/>
            </a:pPr>
            <a:r>
              <a:rPr lang="fr-FR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Rêve de tous petits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914400"/>
            <a:ext cx="2759788" cy="243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416</Words>
  <Application>Microsoft Office PowerPoint</Application>
  <PresentationFormat>On-screen Show (4:3)</PresentationFormat>
  <Paragraphs>91</Paragraphs>
  <Slides>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Chantons Noël</vt:lpstr>
      <vt:lpstr>Ô grand Saint Nicolas</vt:lpstr>
      <vt:lpstr>Mon gentil Saint-Nicolas</vt:lpstr>
      <vt:lpstr>Minuit Chrétiens</vt:lpstr>
      <vt:lpstr>Tintez Cloches! Tintez Cloches!</vt:lpstr>
    </vt:vector>
  </TitlesOfParts>
  <Company>Granite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Chantons Noël</dc:title>
  <dc:creator>drbennett</dc:creator>
  <cp:lastModifiedBy>drbennett</cp:lastModifiedBy>
  <cp:revision>3</cp:revision>
  <dcterms:created xsi:type="dcterms:W3CDTF">2012-12-04T18:20:48Z</dcterms:created>
  <dcterms:modified xsi:type="dcterms:W3CDTF">2012-12-04T18:34:02Z</dcterms:modified>
</cp:coreProperties>
</file>